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60" r:id="rId6"/>
    <p:sldId id="261" r:id="rId7"/>
    <p:sldId id="262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34" autoAdjust="0"/>
    <p:restoredTop sz="94660"/>
  </p:normalViewPr>
  <p:slideViewPr>
    <p:cSldViewPr snapToGrid="0">
      <p:cViewPr varScale="1">
        <p:scale>
          <a:sx n="44" d="100"/>
          <a:sy n="44" d="100"/>
        </p:scale>
        <p:origin x="5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7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902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164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0273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727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43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103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615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6877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13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017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DDA40-DDE9-4D2A-9E3F-2ED5C8009E66}" type="datetimeFigureOut">
              <a:rPr lang="fa-IR" smtClean="0"/>
              <a:t>04/27/1442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71A8A-83C6-4B04-BDD7-F982A86A728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053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8800" dirty="0" smtClean="0">
                <a:cs typeface="2  Esfehan" panose="00000700000000000000" pitchFamily="2" charset="-78"/>
              </a:rPr>
              <a:t>به نام خدا</a:t>
            </a:r>
            <a:endParaRPr lang="fa-IR" sz="8800" dirty="0">
              <a:cs typeface="2  Esfehan" panose="000007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22019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cs typeface="2  Esfehan" panose="00000700000000000000" pitchFamily="2" charset="-78"/>
              </a:rPr>
              <a:t>ارائه دهنده:</a:t>
            </a:r>
          </a:p>
          <a:p>
            <a:pPr algn="ctr"/>
            <a:r>
              <a:rPr lang="fa-IR" sz="5900" dirty="0" smtClean="0">
                <a:cs typeface="2  Esfehan" panose="00000700000000000000" pitchFamily="2" charset="-78"/>
              </a:rPr>
              <a:t>سید محمد علی نوربخش بروجردیان</a:t>
            </a:r>
            <a:endParaRPr lang="fa-IR" sz="5900" dirty="0">
              <a:cs typeface="2  Esfehan" panose="000007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2597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1" y="3979235"/>
            <a:ext cx="4078705" cy="26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13" y="1167063"/>
            <a:ext cx="11982858" cy="39528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754" y="5483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3" y="673769"/>
            <a:ext cx="11602703" cy="50197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813" y="5260379"/>
            <a:ext cx="1319463" cy="1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6" y="770021"/>
            <a:ext cx="11698514" cy="48487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156" y="4922920"/>
            <a:ext cx="1391653" cy="13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1014412"/>
            <a:ext cx="10277475" cy="48291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84" y="538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5" y="336884"/>
            <a:ext cx="10810803" cy="463742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865" y="5395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9" y="986590"/>
            <a:ext cx="11270211" cy="43804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225" y="5127523"/>
            <a:ext cx="1361768" cy="13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9" y="974557"/>
            <a:ext cx="11429939" cy="4371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20" y="5205663"/>
            <a:ext cx="1030705" cy="10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197" y="988142"/>
            <a:ext cx="11977582" cy="44874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5471652" y="1342103"/>
            <a:ext cx="1710813" cy="14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27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44" y="674230"/>
            <a:ext cx="11875656" cy="32267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032" y="4436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11</Words>
  <Application>Microsoft Office PowerPoint</Application>
  <PresentationFormat>Widescreen</PresentationFormat>
  <Paragraphs>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2  Esfehan</vt:lpstr>
      <vt:lpstr>Arial</vt:lpstr>
      <vt:lpstr>Calibri</vt:lpstr>
      <vt:lpstr>Calibri Light</vt:lpstr>
      <vt:lpstr>Times New Roman</vt:lpstr>
      <vt:lpstr>Office Theme</vt:lpstr>
      <vt:lpstr>به نام خدا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</dc:creator>
  <cp:lastModifiedBy>novin</cp:lastModifiedBy>
  <cp:revision>15</cp:revision>
  <dcterms:created xsi:type="dcterms:W3CDTF">2020-12-08T17:22:07Z</dcterms:created>
  <dcterms:modified xsi:type="dcterms:W3CDTF">2020-12-12T04:13:54Z</dcterms:modified>
</cp:coreProperties>
</file>